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Henderson" userId="7767ca5913866fe3" providerId="LiveId" clId="{38225A31-2C72-4F8F-A058-286B3E9D33FE}"/>
    <pc:docChg chg="modSld">
      <pc:chgData name="Oscar Henderson" userId="7767ca5913866fe3" providerId="LiveId" clId="{38225A31-2C72-4F8F-A058-286B3E9D33FE}" dt="2022-09-12T23:35:22.317" v="13" actId="20577"/>
      <pc:docMkLst>
        <pc:docMk/>
      </pc:docMkLst>
      <pc:sldChg chg="modSp mod">
        <pc:chgData name="Oscar Henderson" userId="7767ca5913866fe3" providerId="LiveId" clId="{38225A31-2C72-4F8F-A058-286B3E9D33FE}" dt="2022-09-12T23:35:22.317" v="13" actId="20577"/>
        <pc:sldMkLst>
          <pc:docMk/>
          <pc:sldMk cId="3987445192" sldId="262"/>
        </pc:sldMkLst>
        <pc:spChg chg="mod">
          <ac:chgData name="Oscar Henderson" userId="7767ca5913866fe3" providerId="LiveId" clId="{38225A31-2C72-4F8F-A058-286B3E9D33FE}" dt="2022-09-12T23:35:22.317" v="13" actId="20577"/>
          <ac:spMkLst>
            <pc:docMk/>
            <pc:sldMk cId="3987445192" sldId="262"/>
            <ac:spMk id="6" creationId="{D2EDE050-A7DD-8652-86AF-C52E6BB891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C278-FA50-428D-8662-8579C557A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82AA9-657E-497B-9244-E5155FF7B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6865F-934C-4FFA-B7AC-402CA98B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AFB9E-8B24-484E-8034-02B85FD6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755A5-D203-4C21-B5E2-72390986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FF2C1-3654-4BCD-B141-A42F70EC7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44E4C-C61F-4DD2-9F67-8D645D93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94051-096F-461D-85B9-494FC62B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23D53-3A87-4B37-BD02-824DEC3C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977F7-480B-4935-B0D7-1C934BDC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473F5-719E-44CF-BF3F-4C2769B35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D8837-FFC6-4301-A404-840C65466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79EFB-2FA1-41D3-AE87-8FA04D9D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8CE1-EBAA-4A54-8CDA-8D309CE3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A9CBD-C73B-4267-B6BE-58CB5AAF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7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BF25-6CDC-4328-A7AB-30A976D7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012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D0A5D-F4F0-4399-AB24-B9EE1E7F8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F4BBE-BE56-4575-A3A3-01224AAD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19691-3942-4466-AC5E-36C76AF2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BECB-976E-41FC-9373-D0CD1F9B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264FE-D31B-4A29-BA50-D94B986C0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002EA-758D-4236-A464-F096C93DB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C1B7A-38CE-4226-AD00-D5E3D24A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86903-A9E9-41B4-96E0-89864CEF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4A048-0FB9-40DD-9050-D757325A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5815-DDCC-49CC-BA73-F9D0C6B0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D14EB-BA64-4961-96AF-DFBF30954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B0147-9EFC-469C-A277-4B481AD64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65388-D047-4289-821E-675C91A3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295A8-2AFE-4015-9B6D-AD92D022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8403A-D8B0-4962-B557-ECCFAD9A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1331" y="6321356"/>
            <a:ext cx="2743200" cy="365125"/>
          </a:xfrm>
        </p:spPr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7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454F-1A9F-42BF-AA61-F78BCD3A3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7B0AF-5249-45F8-ADE0-1DCA37FE5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1A646-61FC-4CBE-8734-3A1DDEED5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0B31E-29D1-4356-AAA6-A7DECC30E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38B3DF-A21C-489F-A4FA-0157923E4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B6EC6-7952-4F26-BDC9-3D34B1C0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9CA8D-687B-4306-B911-6CC14226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67DB4-8B8A-4611-A098-DEAB6539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5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A2D0-13F8-4820-9A67-A3F00608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FC4829-4122-408E-99F8-17122122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FE38D-E0BB-4D59-B898-48DEF6AF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49EC8-1E61-4AD1-9E84-4D565294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9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64214-4044-4A92-90DE-F30672A2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5EAFA-B031-453D-893F-1E10A203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C2C05-3770-4544-9CE8-709BA176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5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2F29-EBA0-4943-8024-09990F15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EF9F0-BF10-4966-A39A-DDE4D676B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4665B-7415-474A-9C71-018807493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43A5B-19A9-44D2-957E-9A53949A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5CBB4-B8FF-47FA-A1A1-57D4D4B7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22AFD-B964-4A9E-93B6-16ED6CD4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1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84B0A-7065-4125-B8B5-8A48B4E5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FD6F7-C6AB-478E-AC96-0E0B32F19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00403-6ACD-4B3B-9F9B-75D59BB5C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7B791-A01A-4295-A251-50F7577B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BA486-1838-4FCD-A544-5841E9DF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F5F13-1ECA-4793-B36F-9C2F1387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0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087D2A-C63C-4593-B125-08D5895D41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4F9F94-B6FB-486A-802C-EFA95874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7850-2726-4AA4-BFF0-67CF095A0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8FBF8-A464-4AAD-AF98-7CFC2B980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D49F-F633-41EE-8219-E026F3BEA3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FBCC-E94A-494C-A320-4AE593E2E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8CA2A-021F-4EA3-9BE5-C678ABA3D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F478-7534-4C5C-A7CC-1D5AD2146999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061E99-A62A-481D-9A1B-28D97AE9E8DE}"/>
              </a:ext>
            </a:extLst>
          </p:cNvPr>
          <p:cNvCxnSpPr>
            <a:cxnSpLocks/>
          </p:cNvCxnSpPr>
          <p:nvPr userDrawn="1"/>
        </p:nvCxnSpPr>
        <p:spPr>
          <a:xfrm>
            <a:off x="449878" y="193278"/>
            <a:ext cx="0" cy="64714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B16095D2-0C3F-43EB-9A9D-5FDE6F4AC9C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751" y="193276"/>
            <a:ext cx="1034098" cy="6810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B69EEF-EBC7-4863-9EA2-4849CF30C6B1}"/>
              </a:ext>
            </a:extLst>
          </p:cNvPr>
          <p:cNvSpPr txBox="1"/>
          <p:nvPr userDrawn="1"/>
        </p:nvSpPr>
        <p:spPr>
          <a:xfrm rot="16200000">
            <a:off x="-2996438" y="3244333"/>
            <a:ext cx="647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pc="600" dirty="0">
                <a:solidFill>
                  <a:schemeClr val="bg1"/>
                </a:solidFill>
                <a:latin typeface="Arial Nova Light" panose="020B0304020202020204" pitchFamily="34" charset="0"/>
              </a:rPr>
              <a:t>REVOLUTION</a:t>
            </a:r>
            <a:r>
              <a:rPr lang="en-GB" spc="600">
                <a:solidFill>
                  <a:schemeClr val="bg1"/>
                </a:solidFill>
                <a:latin typeface="Arial Nova Light" panose="020B0304020202020204" pitchFamily="34" charset="0"/>
              </a:rPr>
              <a:t>.AERO</a:t>
            </a:r>
            <a:endParaRPr lang="en-GB" spc="600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8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in a military uniform&#10;&#10;Description automatically generated with medium confidence">
            <a:extLst>
              <a:ext uri="{FF2B5EF4-FFF2-40B4-BE49-F238E27FC236}">
                <a16:creationId xmlns:a16="http://schemas.microsoft.com/office/drawing/2014/main" id="{562BC998-62BB-45A0-98E4-B4268E083F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9999"/>
          <a:stretch/>
        </p:blipFill>
        <p:spPr>
          <a:xfrm>
            <a:off x="1330960" y="812800"/>
            <a:ext cx="3814763" cy="36169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EDE050-A7DD-8652-86AF-C52E6BB89192}"/>
              </a:ext>
            </a:extLst>
          </p:cNvPr>
          <p:cNvSpPr txBox="1"/>
          <p:nvPr/>
        </p:nvSpPr>
        <p:spPr>
          <a:xfrm>
            <a:off x="6096000" y="1940560"/>
            <a:ext cx="4937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 Nathan Diller</a:t>
            </a:r>
            <a:br>
              <a:rPr lang="en-GB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 </a:t>
            </a:r>
            <a:br>
              <a:rPr lang="en-GB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AFWERX U.S Air Force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A5FC25-83F7-29C2-161C-2F17EFC76EDB}"/>
              </a:ext>
            </a:extLst>
          </p:cNvPr>
          <p:cNvSpPr txBox="1"/>
          <p:nvPr/>
        </p:nvSpPr>
        <p:spPr>
          <a:xfrm>
            <a:off x="1148080" y="4775200"/>
            <a:ext cx="10292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Defense</a:t>
            </a:r>
            <a:r>
              <a:rPr lang="en-GB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the commercial aviation revolution</a:t>
            </a:r>
          </a:p>
        </p:txBody>
      </p:sp>
    </p:spTree>
    <p:extLst>
      <p:ext uri="{BB962C8B-B14F-4D97-AF65-F5344CB8AC3E}">
        <p14:creationId xmlns:p14="http://schemas.microsoft.com/office/powerpoint/2010/main" val="39874451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Tahoma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Henderson</dc:creator>
  <cp:lastModifiedBy>Oscar Henderson</cp:lastModifiedBy>
  <cp:revision>1</cp:revision>
  <dcterms:created xsi:type="dcterms:W3CDTF">2022-09-12T23:29:33Z</dcterms:created>
  <dcterms:modified xsi:type="dcterms:W3CDTF">2022-09-12T23:35:24Z</dcterms:modified>
</cp:coreProperties>
</file>